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23" autoAdjust="0"/>
  </p:normalViewPr>
  <p:slideViewPr>
    <p:cSldViewPr>
      <p:cViewPr varScale="1">
        <p:scale>
          <a:sx n="63" d="100"/>
          <a:sy n="63" d="100"/>
        </p:scale>
        <p:origin x="-13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8D1E-E64C-4CC3-868B-031BDE17EF07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C205-B06F-4CB1-BF61-679022B40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4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8D1E-E64C-4CC3-868B-031BDE17EF07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C205-B06F-4CB1-BF61-679022B40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89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8D1E-E64C-4CC3-868B-031BDE17EF07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C205-B06F-4CB1-BF61-679022B40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2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8D1E-E64C-4CC3-868B-031BDE17EF07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C205-B06F-4CB1-BF61-679022B40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8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8D1E-E64C-4CC3-868B-031BDE17EF07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C205-B06F-4CB1-BF61-679022B40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6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8D1E-E64C-4CC3-868B-031BDE17EF07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C205-B06F-4CB1-BF61-679022B40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8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8D1E-E64C-4CC3-868B-031BDE17EF07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C205-B06F-4CB1-BF61-679022B40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5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8D1E-E64C-4CC3-868B-031BDE17EF07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C205-B06F-4CB1-BF61-679022B40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56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8D1E-E64C-4CC3-868B-031BDE17EF07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C205-B06F-4CB1-BF61-679022B40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2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8D1E-E64C-4CC3-868B-031BDE17EF07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C205-B06F-4CB1-BF61-679022B40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0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8D1E-E64C-4CC3-868B-031BDE17EF07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C205-B06F-4CB1-BF61-679022B40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9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18D1E-E64C-4CC3-868B-031BDE17EF07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DC205-B06F-4CB1-BF61-679022B40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4eVr441SE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http://www.youtube.com/watch?v=sXOfdMzJiaw&amp;list=PL4F1053687F12A7D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tube.com/watch?v=ZRVFvtoLkR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ctoroz.com/episode/wendy-williams-gets-real-about-her-health?video_id=271727205300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CPR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Cardiopulmonary Resuscitation- a first aid procedure that supplies oxygen and blood to the body until normal function resumes</a:t>
            </a:r>
            <a:endParaRPr lang="en-US" dirty="0"/>
          </a:p>
        </p:txBody>
      </p:sp>
      <p:pic>
        <p:nvPicPr>
          <p:cNvPr id="1026" name="Picture 2" descr="C:\Users\KristenAdams\AppData\Local\Microsoft\Windows\Temporary Internet Files\Content.IE5\WX0XFWUW\MC9000373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" y="381000"/>
            <a:ext cx="3471818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4509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we use CPR?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Victim is not responding</a:t>
            </a:r>
          </a:p>
          <a:p>
            <a:r>
              <a:rPr lang="en-US" dirty="0" smtClean="0"/>
              <a:t>Usually due to a heart attack, stroke, severe bleeding, or cardiac arrest. </a:t>
            </a:r>
          </a:p>
          <a:p>
            <a:endParaRPr lang="en-US" dirty="0"/>
          </a:p>
          <a:p>
            <a:r>
              <a:rPr lang="en-US" dirty="0" smtClean="0"/>
              <a:t>WHY</a:t>
            </a:r>
          </a:p>
          <a:p>
            <a:pPr lvl="1"/>
            <a:r>
              <a:rPr lang="en-US" dirty="0" smtClean="0"/>
              <a:t>To save the life of someone whose heart has stopped beating and isn’t breathing</a:t>
            </a:r>
          </a:p>
        </p:txBody>
      </p:sp>
    </p:spTree>
    <p:extLst>
      <p:ext uri="{BB962C8B-B14F-4D97-AF65-F5344CB8AC3E}">
        <p14:creationId xmlns:p14="http://schemas.microsoft.com/office/powerpoint/2010/main" val="2783934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Hands only CPR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Call 911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Push hard and fast in the center of the chest until help arrives</a:t>
            </a:r>
          </a:p>
          <a:p>
            <a:r>
              <a:rPr lang="en-US" dirty="0">
                <a:hlinkClick r:id="rId2"/>
              </a:rPr>
              <a:t>http://www.youtube.com/watch?v=m4eVr441SEA</a:t>
            </a:r>
            <a:endParaRPr lang="en-US" dirty="0"/>
          </a:p>
          <a:p>
            <a:r>
              <a:rPr lang="en-US" dirty="0" smtClean="0"/>
              <a:t>Hand position: One hand on top of the other, placed on the sternum, shoulders directly over your hands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431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of Survival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Call for help-</a:t>
            </a:r>
          </a:p>
          <a:p>
            <a:pPr lvl="1"/>
            <a:r>
              <a:rPr lang="en-US" dirty="0" smtClean="0"/>
              <a:t>Provide as much information about the situation to the 911 operator as possible</a:t>
            </a:r>
          </a:p>
          <a:p>
            <a:r>
              <a:rPr lang="en-US" dirty="0" smtClean="0"/>
              <a:t>CPR</a:t>
            </a:r>
          </a:p>
          <a:p>
            <a:pPr lvl="1"/>
            <a:r>
              <a:rPr lang="en-US" dirty="0" smtClean="0"/>
              <a:t>Gives the victim a chance to survive until medical help arrives</a:t>
            </a:r>
          </a:p>
          <a:p>
            <a:r>
              <a:rPr lang="en-US" dirty="0" smtClean="0"/>
              <a:t>Defibrillator</a:t>
            </a:r>
            <a:endParaRPr lang="en-US" dirty="0"/>
          </a:p>
          <a:p>
            <a:pPr lvl="1"/>
            <a:r>
              <a:rPr lang="en-US" dirty="0" smtClean="0"/>
              <a:t>Device that delivers an electric shock to the heart to restore normal electrical rhythm</a:t>
            </a:r>
          </a:p>
          <a:p>
            <a:r>
              <a:rPr lang="en-US" dirty="0" smtClean="0"/>
              <a:t>Advanced medical care</a:t>
            </a:r>
          </a:p>
          <a:p>
            <a:pPr lvl="1"/>
            <a:r>
              <a:rPr lang="en-US" dirty="0" smtClean="0"/>
              <a:t>Paramedics and physicians will use their resources to keep the patient alive</a:t>
            </a:r>
            <a:endParaRPr lang="en-US" dirty="0"/>
          </a:p>
        </p:txBody>
      </p:sp>
      <p:pic>
        <p:nvPicPr>
          <p:cNvPr id="2051" name="Picture 3" descr="C:\Users\KristenAdams\AppData\Local\Microsoft\Windows\Temporary Internet Files\Content.IE5\Y1CITHW0\MC90028686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04800"/>
            <a:ext cx="1738265" cy="1738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329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Rescue Breathing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www.youtube.com/watch?v=sXOfdMzJiaw&amp;list=PL4F1053687F12A7DA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Person is unconscious, has a heartbeat, but is not breathing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Try to wake the patient up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Call for help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Check for a pulse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Head tilt, chin lift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One breath every 5 seconds for 2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Recheck for pulse- if no pulse, begin CPR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Keep going until help arrives</a:t>
            </a:r>
            <a:endParaRPr lang="en-US" dirty="0"/>
          </a:p>
        </p:txBody>
      </p:sp>
      <p:pic>
        <p:nvPicPr>
          <p:cNvPr id="3074" name="Picture 2" descr="C:\Users\KristenAdams\AppData\Local\Microsoft\Windows\Temporary Internet Files\Content.IE5\C4HX3MV2\MC90035903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895600"/>
            <a:ext cx="1805026" cy="158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504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defibrillator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www.youtube.com/watch?v=ZRVFvtoLkRM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sure the scene is safe, especially that the patient is not laying in a puddle of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 the unit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Turn it 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Apply the pads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Follow the directions from the unit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Continue CPR if needed</a:t>
            </a:r>
          </a:p>
        </p:txBody>
      </p:sp>
      <p:pic>
        <p:nvPicPr>
          <p:cNvPr id="4098" name="Picture 2" descr="C:\Users\KristenAdams\AppData\Local\Microsoft\Windows\Temporary Internet Files\Content.IE5\T65WJDOO\MP900227778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147822"/>
            <a:ext cx="2590800" cy="1722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131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911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www.doctoroz.com/episode/wendy-williams-gets-real-about-her-health?video_id=2717272053001</a:t>
            </a:r>
            <a:endParaRPr lang="en-US" dirty="0" smtClean="0"/>
          </a:p>
          <a:p>
            <a:r>
              <a:rPr lang="en-US" dirty="0" smtClean="0"/>
              <a:t>Common 911 call mistakes</a:t>
            </a:r>
          </a:p>
          <a:p>
            <a:pPr lvl="1"/>
            <a:r>
              <a:rPr lang="en-US" dirty="0" smtClean="0"/>
              <a:t>People don’t know where they are</a:t>
            </a:r>
          </a:p>
          <a:p>
            <a:pPr lvl="1"/>
            <a:r>
              <a:rPr lang="en-US" dirty="0" smtClean="0"/>
              <a:t>People don’t listen to directions</a:t>
            </a:r>
          </a:p>
          <a:p>
            <a:pPr lvl="1"/>
            <a:r>
              <a:rPr lang="en-US" dirty="0" smtClean="0"/>
              <a:t>People hang up</a:t>
            </a:r>
          </a:p>
          <a:p>
            <a:r>
              <a:rPr lang="en-US" dirty="0" smtClean="0"/>
              <a:t>Practice with your partner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is the nature of your emergency?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is your location?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How old is the person? Are they breathing? Can you walk? Is there smoke coming from under the door?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Did you unlock the door, so our crew can get to you?</a:t>
            </a:r>
          </a:p>
          <a:p>
            <a:pPr marL="571500" indent="-514350"/>
            <a:r>
              <a:rPr lang="en-US" dirty="0" smtClean="0"/>
              <a:t>Once they let you off the line send someone out to meet the emergency responders, so they can find you quickly.</a:t>
            </a:r>
          </a:p>
          <a:p>
            <a:pPr marL="571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775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3129</TotalTime>
  <Words>365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CPR</vt:lpstr>
      <vt:lpstr>When do we use CPR?</vt:lpstr>
      <vt:lpstr>CPR</vt:lpstr>
      <vt:lpstr>Chain of Survival</vt:lpstr>
      <vt:lpstr>Rescue Breathing</vt:lpstr>
      <vt:lpstr>Using a defibrillator</vt:lpstr>
      <vt:lpstr>911 Call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CPR</dc:title>
  <dc:creator>Kristin Adams</dc:creator>
  <cp:lastModifiedBy>Kristin Adams</cp:lastModifiedBy>
  <cp:revision>17</cp:revision>
  <dcterms:created xsi:type="dcterms:W3CDTF">2013-10-17T17:54:21Z</dcterms:created>
  <dcterms:modified xsi:type="dcterms:W3CDTF">2013-10-30T00:45:38Z</dcterms:modified>
</cp:coreProperties>
</file>