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6" d="100"/>
          <a:sy n="5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9B65-F7D9-477C-BEF9-5FB948B7B56F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960D-F162-4D00-B1C6-FD96F1A99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</a:t>
            </a:r>
            <a:r>
              <a:rPr lang="en-US" baseline="0" dirty="0" smtClean="0"/>
              <a:t> should you be eating in a day???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60D-F162-4D00-B1C6-FD96F1A99E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/>
              <a:t>Nutrition Labels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Nutrient Density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example…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27425"/>
            <a:ext cx="4343400" cy="54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Nutrient Density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percentage of 2,000 kcal does an apple provide?</a:t>
            </a:r>
          </a:p>
          <a:p>
            <a:pPr>
              <a:buNone/>
            </a:pPr>
            <a:r>
              <a:rPr lang="en-US" dirty="0" smtClean="0"/>
              <a:t>What percentage of your DV of fiber does it provide?</a:t>
            </a:r>
          </a:p>
          <a:p>
            <a:pPr>
              <a:buNone/>
            </a:pPr>
            <a:r>
              <a:rPr lang="en-US" dirty="0" smtClean="0"/>
              <a:t>How about vitamin C?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apple is nutrient dense for vitamin C and fiber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51537" y="2438400"/>
            <a:ext cx="171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Empty Calories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Foods that provide more calories than nutrients are said to be “empty calories”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2328801"/>
            <a:ext cx="3749675" cy="28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Ingredients, listed by weight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We’ll do one together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31862" y="1519237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much is a serving?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What percentage of calories is provided?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 which nutrients is the food nutrient dense?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 which nutrients is the food NOT nutrient dense?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What are the first 5 ingredients?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3288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Do you think you have good eating habits? If yes, explain how. If not, what could you do better?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055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Daily Value (DV%)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amount of a nutrient needed each day to prevent deficiency.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Based on a 2,000 kcal diet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58" y="1295400"/>
            <a:ext cx="22958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Serving size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58" y="1295400"/>
            <a:ext cx="22958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Calorie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58" y="1295400"/>
            <a:ext cx="22958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Things to limit, with DV%</a:t>
            </a:r>
          </a:p>
          <a:p>
            <a:pPr lvl="1"/>
            <a:r>
              <a:rPr lang="en-US" dirty="0" smtClean="0"/>
              <a:t>Fat</a:t>
            </a:r>
          </a:p>
          <a:p>
            <a:pPr lvl="1"/>
            <a:r>
              <a:rPr lang="en-US" dirty="0" smtClean="0"/>
              <a:t>Saturated fat</a:t>
            </a:r>
          </a:p>
          <a:p>
            <a:pPr lvl="1"/>
            <a:r>
              <a:rPr lang="en-US" dirty="0" smtClean="0"/>
              <a:t>Cholesterol</a:t>
            </a:r>
          </a:p>
          <a:p>
            <a:pPr lvl="1"/>
            <a:r>
              <a:rPr lang="en-US" dirty="0" smtClean="0"/>
              <a:t>sodium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58" y="1295400"/>
            <a:ext cx="22958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things, with DV%</a:t>
            </a:r>
          </a:p>
          <a:p>
            <a:pPr lvl="1"/>
            <a:r>
              <a:rPr lang="en-US" dirty="0" smtClean="0"/>
              <a:t>Potassium</a:t>
            </a:r>
          </a:p>
          <a:p>
            <a:pPr lvl="1"/>
            <a:r>
              <a:rPr lang="en-US" dirty="0" smtClean="0"/>
              <a:t>Dietary Fiber</a:t>
            </a:r>
          </a:p>
          <a:p>
            <a:pPr lvl="1"/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ALL of the vitamins and minerals in the next section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Labels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58" y="1295400"/>
            <a:ext cx="22958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General nutrition facts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Nutrient Density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a food contains a higher percentage of the DV of a particular nutrient, than it is providing calories, it is said to be “nutrient dense”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377</TotalTime>
  <Words>270</Words>
  <Application>Microsoft Macintosh PowerPoint</Application>
  <PresentationFormat>On-screen Show (4:3)</PresentationFormat>
  <Paragraphs>79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Nutrition Labels</vt:lpstr>
      <vt:lpstr>Writing Prompt:</vt:lpstr>
      <vt:lpstr>Daily Value (DV%)</vt:lpstr>
      <vt:lpstr>Nutrition Labels</vt:lpstr>
      <vt:lpstr>Nutrition Labels</vt:lpstr>
      <vt:lpstr>Nutrition Labels</vt:lpstr>
      <vt:lpstr>Nutrition Labels</vt:lpstr>
      <vt:lpstr>Nutrition Labels</vt:lpstr>
      <vt:lpstr>Nutrient Density</vt:lpstr>
      <vt:lpstr>Nutrient Density</vt:lpstr>
      <vt:lpstr>Nutrient Density</vt:lpstr>
      <vt:lpstr>Empty Calories</vt:lpstr>
      <vt:lpstr>Nutrition Labels</vt:lpstr>
      <vt:lpstr>We’ll do one together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Label</dc:title>
  <dc:creator/>
  <cp:lastModifiedBy>Kimberly Rohner</cp:lastModifiedBy>
  <cp:revision>29</cp:revision>
  <dcterms:created xsi:type="dcterms:W3CDTF">2006-08-16T00:00:00Z</dcterms:created>
  <dcterms:modified xsi:type="dcterms:W3CDTF">2016-03-16T14:14:29Z</dcterms:modified>
</cp:coreProperties>
</file>