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70" r:id="rId6"/>
    <p:sldId id="267" r:id="rId7"/>
    <p:sldId id="259" r:id="rId8"/>
    <p:sldId id="271" r:id="rId9"/>
    <p:sldId id="264" r:id="rId10"/>
    <p:sldId id="260" r:id="rId11"/>
    <p:sldId id="261" r:id="rId12"/>
    <p:sldId id="262" r:id="rId13"/>
    <p:sldId id="265" r:id="rId14"/>
    <p:sldId id="266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23" autoAdjust="0"/>
  </p:normalViewPr>
  <p:slideViewPr>
    <p:cSldViewPr>
      <p:cViewPr varScale="1">
        <p:scale>
          <a:sx n="47" d="100"/>
          <a:sy n="47" d="100"/>
        </p:scale>
        <p:origin x="-6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3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879-9420-4B35-BE79-D4270B07E2A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879-9420-4B35-BE79-D4270B07E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879-9420-4B35-BE79-D4270B07E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879-9420-4B35-BE79-D4270B07E2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879-9420-4B35-BE79-D4270B07E2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879-9420-4B35-BE79-D4270B07E2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879-9420-4B35-BE79-D4270B07E2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879-9420-4B35-BE79-D4270B07E2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879-9420-4B35-BE79-D4270B07E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879-9420-4B35-BE79-D4270B07E2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879-9420-4B35-BE79-D4270B07E2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879-9420-4B35-BE79-D4270B07E2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C16BE879-9420-4B35-BE79-D4270B07E2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879-9420-4B35-BE79-D4270B07E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879-9420-4B35-BE79-D4270B07E2A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C16BE879-9420-4B35-BE79-D4270B07E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879-9420-4B35-BE79-D4270B07E2A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F293B1-07E5-42AB-BE46-0AF0E3D7B397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16BE879-9420-4B35-BE79-D4270B07E2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Y7PhdGYg9lc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tEIiEAn7b-U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cxfbYvbtH4k&amp;list=PLKq9YvVCvyqEuMEVXsK94ArjBKZZZm8x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4495800"/>
            <a:ext cx="4038600" cy="933450"/>
          </a:xfrm>
        </p:spPr>
        <p:txBody>
          <a:bodyPr/>
          <a:lstStyle/>
          <a:p>
            <a:pPr algn="ctr"/>
            <a:r>
              <a:rPr lang="en-US" dirty="0" smtClean="0"/>
              <a:t>Basic First Aid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5638800" cy="1066800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Immediate and temporary care given to an ill or injured person until medical professionals take over the situation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08478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First Degree- involves only the outer of skin- turns red and swollen</a:t>
            </a:r>
          </a:p>
          <a:p>
            <a:r>
              <a:rPr lang="en-US" dirty="0" smtClean="0"/>
              <a:t>Second Degree- involves the outer and middle layer of skin- the skin is very red and blisters</a:t>
            </a:r>
          </a:p>
          <a:p>
            <a:r>
              <a:rPr lang="en-US" dirty="0" smtClean="0"/>
              <a:t>Third Degree- burns through all layers of skin and into the tissue, muscle, and bone underneath- requires immediate medical attention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9" r="4949"/>
          <a:stretch/>
        </p:blipFill>
        <p:spPr bwMode="auto">
          <a:xfrm>
            <a:off x="5514109" y="1752600"/>
            <a:ext cx="3269673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025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Objective: to stop damage to layers of skin and preserve healthy tissue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http://www.youtube.com/watch?v=Y7PhdGYg9lc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Cool the burned area by holding it under cool running water for 5 minutes or wrap it </a:t>
            </a:r>
            <a:r>
              <a:rPr lang="en-US" dirty="0" err="1" smtClean="0"/>
              <a:t>loosly</a:t>
            </a:r>
            <a:r>
              <a:rPr lang="en-US" dirty="0" smtClean="0"/>
              <a:t> with moist cool cloths (DO NOT USE ICE)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Cover it with a sterile gauze bandage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44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object is stuck in the persons windpipe, cutting off the flow of air</a:t>
            </a:r>
          </a:p>
          <a:p>
            <a:r>
              <a:rPr lang="en-US" dirty="0" smtClean="0"/>
              <a:t>Symptoms: clutching the throat, inability to speak, difficulty breathing, turning blue in the face or lips, loss of consciousness</a:t>
            </a:r>
          </a:p>
          <a:p>
            <a:r>
              <a:rPr lang="en-US" dirty="0" smtClean="0"/>
              <a:t>Encourage them to keep coughing</a:t>
            </a:r>
          </a:p>
          <a:p>
            <a:r>
              <a:rPr lang="en-US" dirty="0" smtClean="0"/>
              <a:t>Perform the Heimlich maneuver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www.youtube.com/watch?v=tEIiEAn7b-U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7424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Muscle and Joint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Sprain: injury to the ligaments that hold a joint together</a:t>
            </a:r>
          </a:p>
          <a:p>
            <a:r>
              <a:rPr lang="en-US" dirty="0" smtClean="0"/>
              <a:t>Strain: tear in the muscle</a:t>
            </a:r>
          </a:p>
          <a:p>
            <a:r>
              <a:rPr lang="en-US" dirty="0" smtClean="0"/>
              <a:t>RICE</a:t>
            </a:r>
          </a:p>
          <a:p>
            <a:pPr lvl="1"/>
            <a:r>
              <a:rPr lang="en-US" dirty="0" smtClean="0"/>
              <a:t>R: Rest- stop using it for a day or two</a:t>
            </a:r>
          </a:p>
          <a:p>
            <a:pPr lvl="1"/>
            <a:r>
              <a:rPr lang="en-US" dirty="0" smtClean="0"/>
              <a:t>I: Ice- 20-30 minutes, 3x a day</a:t>
            </a:r>
          </a:p>
          <a:p>
            <a:pPr lvl="1"/>
            <a:r>
              <a:rPr lang="en-US" dirty="0" smtClean="0"/>
              <a:t>C: Compression- wrap it with a stretch bandage</a:t>
            </a:r>
          </a:p>
          <a:p>
            <a:pPr lvl="1"/>
            <a:r>
              <a:rPr lang="en-US" dirty="0" smtClean="0"/>
              <a:t>E: Elevation- keep the injured area above </a:t>
            </a:r>
            <a:r>
              <a:rPr lang="en-US" smtClean="0"/>
              <a:t>the heart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2335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Poison: any substance that causes injury, illness, or death when it enters the body</a:t>
            </a:r>
          </a:p>
          <a:p>
            <a:r>
              <a:rPr lang="en-US" dirty="0" smtClean="0"/>
              <a:t>Poison Control Center: round the clock service that provides emergency medical advice on how to treat victims of poisoning 1-800-222-1222</a:t>
            </a:r>
          </a:p>
          <a:p>
            <a:r>
              <a:rPr lang="en-US" dirty="0" smtClean="0"/>
              <a:t>Provide them with: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Your name, location, and telephone number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Victims age, weight, and condition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Name of poison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Amount of poison they ingested</a:t>
            </a:r>
            <a:endParaRPr lang="en-US" dirty="0"/>
          </a:p>
          <a:p>
            <a:pPr marL="571500" indent="-514350"/>
            <a:r>
              <a:rPr lang="en-US" dirty="0" smtClean="0"/>
              <a:t>Do not give the person anything to eat or drink until Poison Control tells you</a:t>
            </a:r>
          </a:p>
        </p:txBody>
      </p:sp>
    </p:spTree>
    <p:extLst>
      <p:ext uri="{BB962C8B-B14F-4D97-AF65-F5344CB8AC3E}">
        <p14:creationId xmlns:p14="http://schemas.microsoft.com/office/powerpoint/2010/main" val="283066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threatening condition because the heart is not delivering enough blood to the body</a:t>
            </a:r>
          </a:p>
          <a:p>
            <a:r>
              <a:rPr lang="en-US" dirty="0" smtClean="0"/>
              <a:t>Symptoms: cold, clammy skin; weak rapid pulse; faintness, weakness, confusion; loss of consciousness</a:t>
            </a:r>
          </a:p>
          <a:p>
            <a:r>
              <a:rPr lang="en-US" dirty="0" smtClean="0"/>
              <a:t>Treatment: Lie the victim down and raise their feet 12 inches, monitor their breathing, keep them warm and comfortable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993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Samaritan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rotects </a:t>
            </a:r>
            <a:r>
              <a:rPr lang="en-US" dirty="0"/>
              <a:t>individuals that assist a victim during a medical </a:t>
            </a:r>
            <a:r>
              <a:rPr lang="en-US" dirty="0" smtClean="0"/>
              <a:t>emergency</a:t>
            </a:r>
          </a:p>
          <a:p>
            <a:r>
              <a:rPr lang="en-US" dirty="0" smtClean="0"/>
              <a:t>The </a:t>
            </a:r>
            <a:r>
              <a:rPr lang="en-US" dirty="0"/>
              <a:t>law assumes that there is no medically trained person available to assist the victim.  </a:t>
            </a:r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/>
              <a:t>the Good Samaritan typically does not have medical training, the law protects him or her from being liable from injury or death caused to the victim during a medical emergency.  </a:t>
            </a:r>
          </a:p>
        </p:txBody>
      </p:sp>
    </p:spTree>
    <p:extLst>
      <p:ext uri="{BB962C8B-B14F-4D97-AF65-F5344CB8AC3E}">
        <p14:creationId xmlns:p14="http://schemas.microsoft.com/office/powerpoint/2010/main" val="1375857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the area safe?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Check</a:t>
            </a:r>
            <a:r>
              <a:rPr lang="en-US" dirty="0" smtClean="0"/>
              <a:t> the victim- what condition are they in? are they breathing? Can they talk to you? 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Call</a:t>
            </a:r>
            <a:r>
              <a:rPr lang="en-US" dirty="0" smtClean="0"/>
              <a:t> for help- provide as much information as you can. (name, age of victim, location, type of injury or illness)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Care</a:t>
            </a:r>
            <a:r>
              <a:rPr lang="en-US" dirty="0" smtClean="0"/>
              <a:t> for the victim- do what you can to keep them breathing, their heart beating, and stop any major bleeding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221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Precautions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to prevent the spread of disease and infection</a:t>
            </a:r>
          </a:p>
          <a:p>
            <a:pPr lvl="1"/>
            <a:r>
              <a:rPr lang="en-US" dirty="0" smtClean="0"/>
              <a:t>Wear gloves when coming into contact with any bodily fluids </a:t>
            </a:r>
          </a:p>
          <a:p>
            <a:pPr lvl="1"/>
            <a:r>
              <a:rPr lang="en-US" dirty="0" smtClean="0"/>
              <a:t>Wash your hands after providing first aid</a:t>
            </a:r>
          </a:p>
          <a:p>
            <a:pPr lvl="1"/>
            <a:r>
              <a:rPr lang="en-US" dirty="0" smtClean="0"/>
              <a:t>Use a mouthpiece when providing CPR or rescue breathing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413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off Dirty Gloves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>
                <a:hlinkClick r:id="rId2"/>
              </a:rPr>
              <a:t>http://www.youtube.com/watch?v=cxfbYvbtH4k&amp;list=PLKq9YvVCvyqEuMEVXsK94ArjBKZZZm8xu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Everyone gets a pair of gloves</a:t>
            </a:r>
          </a:p>
          <a:p>
            <a:r>
              <a:rPr lang="en-US" dirty="0" smtClean="0"/>
              <a:t>Teacher will spray something on your gloves</a:t>
            </a:r>
          </a:p>
          <a:p>
            <a:r>
              <a:rPr lang="en-US" dirty="0" smtClean="0"/>
              <a:t>Try to get them off without getting any “bodily fluids” on you or someone else.</a:t>
            </a:r>
          </a:p>
          <a:p>
            <a:r>
              <a:rPr lang="en-US" dirty="0" smtClean="0"/>
              <a:t>Use the steps from the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261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Allergic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Anaphylaxis: sudden severe allergic reaction</a:t>
            </a:r>
          </a:p>
          <a:p>
            <a:pPr lvl="1"/>
            <a:r>
              <a:rPr lang="en-US" dirty="0" smtClean="0"/>
              <a:t>Breathing difficulty</a:t>
            </a:r>
          </a:p>
          <a:p>
            <a:pPr lvl="1"/>
            <a:r>
              <a:rPr lang="en-US" dirty="0" smtClean="0"/>
              <a:t>Fainting</a:t>
            </a:r>
          </a:p>
          <a:p>
            <a:pPr lvl="1"/>
            <a:r>
              <a:rPr lang="en-US" dirty="0" smtClean="0"/>
              <a:t>Rash</a:t>
            </a:r>
          </a:p>
          <a:p>
            <a:pPr lvl="1"/>
            <a:r>
              <a:rPr lang="en-US" dirty="0" smtClean="0"/>
              <a:t>Swelling in the throat, lips, mouth</a:t>
            </a:r>
          </a:p>
          <a:p>
            <a:pPr lvl="1"/>
            <a:r>
              <a:rPr lang="en-US" dirty="0" smtClean="0"/>
              <a:t>Metallic taste in mouth</a:t>
            </a:r>
          </a:p>
          <a:p>
            <a:r>
              <a:rPr lang="en-US" dirty="0" smtClean="0"/>
              <a:t>Treatment: call 911, use an </a:t>
            </a:r>
            <a:r>
              <a:rPr lang="en-US" dirty="0" err="1" smtClean="0"/>
              <a:t>epi</a:t>
            </a:r>
            <a:r>
              <a:rPr lang="en-US" dirty="0" smtClean="0"/>
              <a:t> pen if available</a:t>
            </a:r>
          </a:p>
          <a:p>
            <a:r>
              <a:rPr lang="en-US" dirty="0" smtClean="0"/>
              <a:t>Watch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36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Continuous bleeding can be life threatening.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Wear gloves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Call 911 if needed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Clean the wound with soap and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Cover with sterile gauze or clean cloth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Press your palm firmly against the gauze, apply steady pressure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 soak through one gauze pad, just add another on top and keep applying pressure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Secure the gauze in 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a pressure point if bleeding is not slowing.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189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dirty="0" smtClean="0"/>
              <a:t>Bleeding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partner</a:t>
            </a:r>
          </a:p>
          <a:p>
            <a:r>
              <a:rPr lang="en-US" dirty="0" smtClean="0"/>
              <a:t>One of you is bleeding</a:t>
            </a:r>
          </a:p>
          <a:p>
            <a:r>
              <a:rPr lang="en-US" dirty="0" smtClean="0"/>
              <a:t>Use the gauze to apply firm pressure.</a:t>
            </a:r>
          </a:p>
          <a:p>
            <a:r>
              <a:rPr lang="en-US" dirty="0" smtClean="0"/>
              <a:t>Use your triangular bandage to secure the gauze in place</a:t>
            </a:r>
          </a:p>
          <a:p>
            <a:r>
              <a:rPr lang="en-US" dirty="0" smtClean="0"/>
              <a:t>Switch, so the other person can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06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Nose Bleeds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Occurs when: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Dry air irritates the lining of the nose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 injury to the nose occurs (hit with a ball,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With allergy problems</a:t>
            </a:r>
          </a:p>
          <a:p>
            <a:r>
              <a:rPr lang="en-US" dirty="0" smtClean="0"/>
              <a:t>Pinch the nose closed</a:t>
            </a:r>
          </a:p>
          <a:p>
            <a:r>
              <a:rPr lang="en-US" dirty="0" smtClean="0"/>
              <a:t>DO NOT TILT THE HEAD BACK</a:t>
            </a:r>
          </a:p>
          <a:p>
            <a:r>
              <a:rPr lang="en-US" dirty="0" smtClean="0"/>
              <a:t>Breathe through your mouth</a:t>
            </a:r>
          </a:p>
          <a:p>
            <a:r>
              <a:rPr lang="en-US" dirty="0" smtClean="0"/>
              <a:t>If it doesn’t stop after 20 minutes seek medical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35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2535</TotalTime>
  <Words>810</Words>
  <Application>Microsoft Macintosh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Advantage</vt:lpstr>
      <vt:lpstr>Basic First Aid </vt:lpstr>
      <vt:lpstr>Good Samaritan Laws</vt:lpstr>
      <vt:lpstr>First Steps</vt:lpstr>
      <vt:lpstr>Universal Precautions</vt:lpstr>
      <vt:lpstr>Taking off Dirty Gloves</vt:lpstr>
      <vt:lpstr>Allergic Reaction</vt:lpstr>
      <vt:lpstr>Bleeding</vt:lpstr>
      <vt:lpstr>Bleeding practice</vt:lpstr>
      <vt:lpstr>Nose Bleeds</vt:lpstr>
      <vt:lpstr>Burns</vt:lpstr>
      <vt:lpstr>Burn treatment</vt:lpstr>
      <vt:lpstr>Choking</vt:lpstr>
      <vt:lpstr>Muscle and Joint Injuries</vt:lpstr>
      <vt:lpstr>Poisoning</vt:lpstr>
      <vt:lpstr>Shock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First Aid</dc:title>
  <dc:creator>Kristin Adams</dc:creator>
  <cp:lastModifiedBy>McKenzie Stowell</cp:lastModifiedBy>
  <cp:revision>26</cp:revision>
  <dcterms:created xsi:type="dcterms:W3CDTF">2013-10-08T17:26:24Z</dcterms:created>
  <dcterms:modified xsi:type="dcterms:W3CDTF">2014-11-03T17:10:50Z</dcterms:modified>
</cp:coreProperties>
</file>